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al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4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"/>
            <a:ext cx="18440348" cy="10477501"/>
          </a:xfrm>
          <a:custGeom>
            <a:avLst/>
            <a:gdLst/>
            <a:ahLst/>
            <a:cxnLst/>
            <a:rect l="l" t="t" r="r" b="b"/>
            <a:pathLst>
              <a:path w="18440348" h="13505977">
                <a:moveTo>
                  <a:pt x="0" y="0"/>
                </a:moveTo>
                <a:lnTo>
                  <a:pt x="18440348" y="0"/>
                </a:lnTo>
                <a:lnTo>
                  <a:pt x="18440348" y="13505976"/>
                </a:lnTo>
                <a:lnTo>
                  <a:pt x="0" y="1350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0" b="-1200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 rot="-5400000" flipV="1">
            <a:off x="3693543" y="-3233562"/>
            <a:ext cx="10002873" cy="16433957"/>
          </a:xfrm>
          <a:custGeom>
            <a:avLst/>
            <a:gdLst/>
            <a:ahLst/>
            <a:cxnLst/>
            <a:rect l="l" t="t" r="r" b="b"/>
            <a:pathLst>
              <a:path w="10002873" h="16082314">
                <a:moveTo>
                  <a:pt x="0" y="16082313"/>
                </a:moveTo>
                <a:lnTo>
                  <a:pt x="10002873" y="16082313"/>
                </a:lnTo>
                <a:lnTo>
                  <a:pt x="10002873" y="0"/>
                </a:lnTo>
                <a:lnTo>
                  <a:pt x="0" y="0"/>
                </a:lnTo>
                <a:lnTo>
                  <a:pt x="0" y="16082313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t="-105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2739868" y="-64043"/>
            <a:ext cx="5643356" cy="3482757"/>
          </a:xfrm>
          <a:custGeom>
            <a:avLst/>
            <a:gdLst/>
            <a:ahLst/>
            <a:cxnLst/>
            <a:rect l="l" t="t" r="r" b="b"/>
            <a:pathLst>
              <a:path w="5643356" h="3482757">
                <a:moveTo>
                  <a:pt x="0" y="0"/>
                </a:moveTo>
                <a:lnTo>
                  <a:pt x="5643356" y="0"/>
                </a:lnTo>
                <a:lnTo>
                  <a:pt x="5643356" y="3482757"/>
                </a:lnTo>
                <a:lnTo>
                  <a:pt x="0" y="34827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691" r="-22348" b="-321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170846" y="8632901"/>
            <a:ext cx="1971458" cy="1478593"/>
          </a:xfrm>
          <a:custGeom>
            <a:avLst/>
            <a:gdLst/>
            <a:ahLst/>
            <a:cxnLst/>
            <a:rect l="l" t="t" r="r" b="b"/>
            <a:pathLst>
              <a:path w="1971458" h="1478593">
                <a:moveTo>
                  <a:pt x="0" y="0"/>
                </a:moveTo>
                <a:lnTo>
                  <a:pt x="1971458" y="0"/>
                </a:lnTo>
                <a:lnTo>
                  <a:pt x="1971458" y="1478593"/>
                </a:lnTo>
                <a:lnTo>
                  <a:pt x="0" y="14785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885886" y="8091276"/>
            <a:ext cx="1497338" cy="1984958"/>
          </a:xfrm>
          <a:custGeom>
            <a:avLst/>
            <a:gdLst/>
            <a:ahLst/>
            <a:cxnLst/>
            <a:rect l="l" t="t" r="r" b="b"/>
            <a:pathLst>
              <a:path w="1497338" h="1984958">
                <a:moveTo>
                  <a:pt x="0" y="0"/>
                </a:moveTo>
                <a:lnTo>
                  <a:pt x="1497338" y="0"/>
                </a:lnTo>
                <a:lnTo>
                  <a:pt x="1497338" y="1984958"/>
                </a:lnTo>
                <a:lnTo>
                  <a:pt x="0" y="1984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0" y="10111494"/>
            <a:ext cx="18440400" cy="366007"/>
            <a:chOff x="0" y="0"/>
            <a:chExt cx="4816593" cy="963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96397"/>
            </a:xfrm>
            <a:custGeom>
              <a:avLst/>
              <a:gdLst/>
              <a:ahLst/>
              <a:cxnLst/>
              <a:rect l="l" t="t" r="r" b="b"/>
              <a:pathLst>
                <a:path w="4816592" h="96397">
                  <a:moveTo>
                    <a:pt x="0" y="0"/>
                  </a:moveTo>
                  <a:lnTo>
                    <a:pt x="4816592" y="0"/>
                  </a:lnTo>
                  <a:lnTo>
                    <a:pt x="4816592" y="96397"/>
                  </a:lnTo>
                  <a:lnTo>
                    <a:pt x="0" y="96397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13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6707" y="7839607"/>
            <a:ext cx="14426093" cy="1586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AUTORES: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FILIAÇÃO:</a:t>
            </a: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31543" y="3968243"/>
            <a:ext cx="10024914" cy="13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TÍTULO DO TRABALHO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72240" y="5067300"/>
            <a:ext cx="4684216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 MESMO DO RESUMO SUBMETIDO)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10BB5DDF-8E45-A164-8E02-57E0A5F75422}"/>
              </a:ext>
            </a:extLst>
          </p:cNvPr>
          <p:cNvSpPr txBox="1"/>
          <p:nvPr/>
        </p:nvSpPr>
        <p:spPr>
          <a:xfrm>
            <a:off x="356707" y="969179"/>
            <a:ext cx="2372435" cy="15443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1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INSIRA O LOGO DA SUA INSTITUIÇÃO AQUI (OPCIONAL)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8440348" cy="10287000"/>
          </a:xfrm>
          <a:custGeom>
            <a:avLst/>
            <a:gdLst/>
            <a:ahLst/>
            <a:cxnLst/>
            <a:rect l="l" t="t" r="r" b="b"/>
            <a:pathLst>
              <a:path w="18440348" h="13505977">
                <a:moveTo>
                  <a:pt x="0" y="0"/>
                </a:moveTo>
                <a:lnTo>
                  <a:pt x="18440348" y="0"/>
                </a:lnTo>
                <a:lnTo>
                  <a:pt x="18440348" y="13505976"/>
                </a:lnTo>
                <a:lnTo>
                  <a:pt x="0" y="1350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0" b="-12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15174" y="-1197656"/>
            <a:ext cx="11250428" cy="11781523"/>
          </a:xfrm>
          <a:custGeom>
            <a:avLst/>
            <a:gdLst/>
            <a:ahLst/>
            <a:cxnLst/>
            <a:rect l="l" t="t" r="r" b="b"/>
            <a:pathLst>
              <a:path w="11250428" h="11781523">
                <a:moveTo>
                  <a:pt x="0" y="0"/>
                </a:moveTo>
                <a:lnTo>
                  <a:pt x="11250428" y="0"/>
                </a:lnTo>
                <a:lnTo>
                  <a:pt x="11250428" y="11781523"/>
                </a:lnTo>
                <a:lnTo>
                  <a:pt x="0" y="11781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t="-1480" r="-24281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53" y="9918484"/>
            <a:ext cx="18440347" cy="368516"/>
            <a:chOff x="0" y="0"/>
            <a:chExt cx="4816593" cy="963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96397"/>
            </a:xfrm>
            <a:custGeom>
              <a:avLst/>
              <a:gdLst/>
              <a:ahLst/>
              <a:cxnLst/>
              <a:rect l="l" t="t" r="r" b="b"/>
              <a:pathLst>
                <a:path w="4816592" h="96397">
                  <a:moveTo>
                    <a:pt x="0" y="0"/>
                  </a:moveTo>
                  <a:lnTo>
                    <a:pt x="4816592" y="0"/>
                  </a:lnTo>
                  <a:lnTo>
                    <a:pt x="4816592" y="96397"/>
                  </a:lnTo>
                  <a:lnTo>
                    <a:pt x="0" y="96397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3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6430" y="231775"/>
            <a:ext cx="5734369" cy="1188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Introdução</a:t>
            </a:r>
            <a:endParaRPr lang="en-US" sz="69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7501" y="2617899"/>
            <a:ext cx="16025345" cy="3968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Recomendamos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que utilize a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fonte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no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tamanho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40 a 45</a:t>
            </a:r>
          </a:p>
          <a:p>
            <a:pPr algn="just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Evite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textos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longos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, utilize imagens,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gráficos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e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tabelas</a:t>
            </a:r>
            <a:endParaRPr lang="en-US" sz="4499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just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just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Lembre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-se que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você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tem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apenas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10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minutos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para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apresentar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seu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trabalho</a:t>
            </a:r>
            <a:endParaRPr lang="en-US" sz="4499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8440348" cy="10368880"/>
          </a:xfrm>
          <a:custGeom>
            <a:avLst/>
            <a:gdLst/>
            <a:ahLst/>
            <a:cxnLst/>
            <a:rect l="l" t="t" r="r" b="b"/>
            <a:pathLst>
              <a:path w="18440348" h="13505977">
                <a:moveTo>
                  <a:pt x="0" y="0"/>
                </a:moveTo>
                <a:lnTo>
                  <a:pt x="18440348" y="0"/>
                </a:lnTo>
                <a:lnTo>
                  <a:pt x="18440348" y="13505976"/>
                </a:lnTo>
                <a:lnTo>
                  <a:pt x="0" y="1350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0" b="-12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15174" y="-1197656"/>
            <a:ext cx="11250428" cy="11781523"/>
          </a:xfrm>
          <a:custGeom>
            <a:avLst/>
            <a:gdLst/>
            <a:ahLst/>
            <a:cxnLst/>
            <a:rect l="l" t="t" r="r" b="b"/>
            <a:pathLst>
              <a:path w="11250428" h="11781523">
                <a:moveTo>
                  <a:pt x="0" y="0"/>
                </a:moveTo>
                <a:lnTo>
                  <a:pt x="11250428" y="0"/>
                </a:lnTo>
                <a:lnTo>
                  <a:pt x="11250428" y="11781523"/>
                </a:lnTo>
                <a:lnTo>
                  <a:pt x="0" y="11781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t="-1480" r="-24281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9976520"/>
            <a:ext cx="18440348" cy="392362"/>
            <a:chOff x="0" y="0"/>
            <a:chExt cx="4816593" cy="963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96397"/>
            </a:xfrm>
            <a:custGeom>
              <a:avLst/>
              <a:gdLst/>
              <a:ahLst/>
              <a:cxnLst/>
              <a:rect l="l" t="t" r="r" b="b"/>
              <a:pathLst>
                <a:path w="4816592" h="96397">
                  <a:moveTo>
                    <a:pt x="0" y="0"/>
                  </a:moveTo>
                  <a:lnTo>
                    <a:pt x="4816592" y="0"/>
                  </a:lnTo>
                  <a:lnTo>
                    <a:pt x="4816592" y="96397"/>
                  </a:lnTo>
                  <a:lnTo>
                    <a:pt x="0" y="96397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3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2932" y="231775"/>
            <a:ext cx="4450068" cy="1188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Objetivo</a:t>
            </a:r>
            <a:endParaRPr lang="en-US" sz="69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8288000" cy="10368880"/>
          </a:xfrm>
          <a:custGeom>
            <a:avLst/>
            <a:gdLst/>
            <a:ahLst/>
            <a:cxnLst/>
            <a:rect l="l" t="t" r="r" b="b"/>
            <a:pathLst>
              <a:path w="18440348" h="13505977">
                <a:moveTo>
                  <a:pt x="0" y="0"/>
                </a:moveTo>
                <a:lnTo>
                  <a:pt x="18440348" y="0"/>
                </a:lnTo>
                <a:lnTo>
                  <a:pt x="18440348" y="13505976"/>
                </a:lnTo>
                <a:lnTo>
                  <a:pt x="0" y="1350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0" b="-12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15174" y="-1197656"/>
            <a:ext cx="11250428" cy="11781523"/>
          </a:xfrm>
          <a:custGeom>
            <a:avLst/>
            <a:gdLst/>
            <a:ahLst/>
            <a:cxnLst/>
            <a:rect l="l" t="t" r="r" b="b"/>
            <a:pathLst>
              <a:path w="11250428" h="11781523">
                <a:moveTo>
                  <a:pt x="0" y="0"/>
                </a:moveTo>
                <a:lnTo>
                  <a:pt x="11250428" y="0"/>
                </a:lnTo>
                <a:lnTo>
                  <a:pt x="11250428" y="11781523"/>
                </a:lnTo>
                <a:lnTo>
                  <a:pt x="0" y="11781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t="-1480" r="-24281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10002873"/>
            <a:ext cx="18288000" cy="366007"/>
            <a:chOff x="0" y="0"/>
            <a:chExt cx="4816593" cy="963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96397"/>
            </a:xfrm>
            <a:custGeom>
              <a:avLst/>
              <a:gdLst/>
              <a:ahLst/>
              <a:cxnLst/>
              <a:rect l="l" t="t" r="r" b="b"/>
              <a:pathLst>
                <a:path w="4816592" h="96397">
                  <a:moveTo>
                    <a:pt x="0" y="0"/>
                  </a:moveTo>
                  <a:lnTo>
                    <a:pt x="4816592" y="0"/>
                  </a:lnTo>
                  <a:lnTo>
                    <a:pt x="4816592" y="96397"/>
                  </a:lnTo>
                  <a:lnTo>
                    <a:pt x="0" y="96397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3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231775"/>
            <a:ext cx="8884156" cy="1146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Material e </a:t>
            </a:r>
            <a:r>
              <a:rPr lang="en-US" sz="6999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métodos</a:t>
            </a:r>
            <a:endParaRPr lang="en-US" sz="69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8287996" cy="10368880"/>
          </a:xfrm>
          <a:custGeom>
            <a:avLst/>
            <a:gdLst/>
            <a:ahLst/>
            <a:cxnLst/>
            <a:rect l="l" t="t" r="r" b="b"/>
            <a:pathLst>
              <a:path w="18440348" h="13505977">
                <a:moveTo>
                  <a:pt x="0" y="0"/>
                </a:moveTo>
                <a:lnTo>
                  <a:pt x="18440348" y="0"/>
                </a:lnTo>
                <a:lnTo>
                  <a:pt x="18440348" y="13505976"/>
                </a:lnTo>
                <a:lnTo>
                  <a:pt x="0" y="1350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0" b="-12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15174" y="-1197656"/>
            <a:ext cx="11250428" cy="11781523"/>
          </a:xfrm>
          <a:custGeom>
            <a:avLst/>
            <a:gdLst/>
            <a:ahLst/>
            <a:cxnLst/>
            <a:rect l="l" t="t" r="r" b="b"/>
            <a:pathLst>
              <a:path w="11250428" h="11781523">
                <a:moveTo>
                  <a:pt x="0" y="0"/>
                </a:moveTo>
                <a:lnTo>
                  <a:pt x="11250428" y="0"/>
                </a:lnTo>
                <a:lnTo>
                  <a:pt x="11250428" y="11781523"/>
                </a:lnTo>
                <a:lnTo>
                  <a:pt x="0" y="11781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t="-1480" r="-24281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10002873"/>
            <a:ext cx="18288000" cy="366007"/>
            <a:chOff x="0" y="0"/>
            <a:chExt cx="4816593" cy="963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96397"/>
            </a:xfrm>
            <a:custGeom>
              <a:avLst/>
              <a:gdLst/>
              <a:ahLst/>
              <a:cxnLst/>
              <a:rect l="l" t="t" r="r" b="b"/>
              <a:pathLst>
                <a:path w="4816592" h="96397">
                  <a:moveTo>
                    <a:pt x="0" y="0"/>
                  </a:moveTo>
                  <a:lnTo>
                    <a:pt x="4816592" y="0"/>
                  </a:lnTo>
                  <a:lnTo>
                    <a:pt x="4816592" y="96397"/>
                  </a:lnTo>
                  <a:lnTo>
                    <a:pt x="0" y="96397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3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7200" y="295016"/>
            <a:ext cx="10555870" cy="1146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Resultados</a:t>
            </a:r>
            <a:r>
              <a:rPr lang="en-US" sz="69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e </a:t>
            </a:r>
            <a:r>
              <a:rPr lang="en-US" sz="6999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discussão</a:t>
            </a:r>
            <a:r>
              <a:rPr lang="en-US" sz="69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8255" y="2576022"/>
            <a:ext cx="15591489" cy="3968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Recomendamos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que utilize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tamanho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40 a 45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na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fonte</a:t>
            </a:r>
            <a:endParaRPr lang="en-US" sz="4499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Evite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textos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longos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, utilize imagens,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gráficos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e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tabelas</a:t>
            </a:r>
            <a:endParaRPr lang="en-US" sz="4499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8287996" cy="10368880"/>
          </a:xfrm>
          <a:custGeom>
            <a:avLst/>
            <a:gdLst/>
            <a:ahLst/>
            <a:cxnLst/>
            <a:rect l="l" t="t" r="r" b="b"/>
            <a:pathLst>
              <a:path w="18440348" h="13505977">
                <a:moveTo>
                  <a:pt x="0" y="0"/>
                </a:moveTo>
                <a:lnTo>
                  <a:pt x="18440348" y="0"/>
                </a:lnTo>
                <a:lnTo>
                  <a:pt x="18440348" y="13505976"/>
                </a:lnTo>
                <a:lnTo>
                  <a:pt x="0" y="1350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0" b="-12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15174" y="-1197656"/>
            <a:ext cx="11250428" cy="11781523"/>
          </a:xfrm>
          <a:custGeom>
            <a:avLst/>
            <a:gdLst/>
            <a:ahLst/>
            <a:cxnLst/>
            <a:rect l="l" t="t" r="r" b="b"/>
            <a:pathLst>
              <a:path w="11250428" h="11781523">
                <a:moveTo>
                  <a:pt x="0" y="0"/>
                </a:moveTo>
                <a:lnTo>
                  <a:pt x="11250428" y="0"/>
                </a:lnTo>
                <a:lnTo>
                  <a:pt x="11250428" y="11781523"/>
                </a:lnTo>
                <a:lnTo>
                  <a:pt x="0" y="11781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t="-1480" r="-24281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10002873"/>
            <a:ext cx="18288000" cy="366007"/>
            <a:chOff x="0" y="0"/>
            <a:chExt cx="4816593" cy="963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96397"/>
            </a:xfrm>
            <a:custGeom>
              <a:avLst/>
              <a:gdLst/>
              <a:ahLst/>
              <a:cxnLst/>
              <a:rect l="l" t="t" r="r" b="b"/>
              <a:pathLst>
                <a:path w="4816592" h="96397">
                  <a:moveTo>
                    <a:pt x="0" y="0"/>
                  </a:moveTo>
                  <a:lnTo>
                    <a:pt x="4816592" y="0"/>
                  </a:lnTo>
                  <a:lnTo>
                    <a:pt x="4816592" y="96397"/>
                  </a:lnTo>
                  <a:lnTo>
                    <a:pt x="0" y="96397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3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6792" y="231775"/>
            <a:ext cx="5480608" cy="1188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Conclusão</a:t>
            </a:r>
            <a:endParaRPr lang="en-US" sz="69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8287996" cy="10368880"/>
          </a:xfrm>
          <a:custGeom>
            <a:avLst/>
            <a:gdLst/>
            <a:ahLst/>
            <a:cxnLst/>
            <a:rect l="l" t="t" r="r" b="b"/>
            <a:pathLst>
              <a:path w="18440348" h="13505977">
                <a:moveTo>
                  <a:pt x="0" y="0"/>
                </a:moveTo>
                <a:lnTo>
                  <a:pt x="18440348" y="0"/>
                </a:lnTo>
                <a:lnTo>
                  <a:pt x="18440348" y="13505976"/>
                </a:lnTo>
                <a:lnTo>
                  <a:pt x="0" y="1350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0" b="-12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15174" y="-1197656"/>
            <a:ext cx="11250428" cy="11781523"/>
          </a:xfrm>
          <a:custGeom>
            <a:avLst/>
            <a:gdLst/>
            <a:ahLst/>
            <a:cxnLst/>
            <a:rect l="l" t="t" r="r" b="b"/>
            <a:pathLst>
              <a:path w="11250428" h="11781523">
                <a:moveTo>
                  <a:pt x="0" y="0"/>
                </a:moveTo>
                <a:lnTo>
                  <a:pt x="11250428" y="0"/>
                </a:lnTo>
                <a:lnTo>
                  <a:pt x="11250428" y="11781523"/>
                </a:lnTo>
                <a:lnTo>
                  <a:pt x="0" y="11781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t="-1480" r="-24281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10002873"/>
            <a:ext cx="18288000" cy="366007"/>
            <a:chOff x="0" y="0"/>
            <a:chExt cx="4816593" cy="963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96397"/>
            </a:xfrm>
            <a:custGeom>
              <a:avLst/>
              <a:gdLst/>
              <a:ahLst/>
              <a:cxnLst/>
              <a:rect l="l" t="t" r="r" b="b"/>
              <a:pathLst>
                <a:path w="4816592" h="96397">
                  <a:moveTo>
                    <a:pt x="0" y="0"/>
                  </a:moveTo>
                  <a:lnTo>
                    <a:pt x="4816592" y="0"/>
                  </a:lnTo>
                  <a:lnTo>
                    <a:pt x="4816592" y="96397"/>
                  </a:lnTo>
                  <a:lnTo>
                    <a:pt x="0" y="96397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3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71888" y="231775"/>
            <a:ext cx="5700311" cy="1188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Referências</a:t>
            </a:r>
            <a:endParaRPr lang="en-US" sz="69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611196"/>
            <a:ext cx="15591489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Recomendamos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que utilize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tamanho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30 a 35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fonte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68881"/>
          </a:xfrm>
          <a:custGeom>
            <a:avLst/>
            <a:gdLst/>
            <a:ahLst/>
            <a:cxnLst/>
            <a:rect l="l" t="t" r="r" b="b"/>
            <a:pathLst>
              <a:path w="18440348" h="13505977">
                <a:moveTo>
                  <a:pt x="0" y="0"/>
                </a:moveTo>
                <a:lnTo>
                  <a:pt x="18440348" y="0"/>
                </a:lnTo>
                <a:lnTo>
                  <a:pt x="18440348" y="13505976"/>
                </a:lnTo>
                <a:lnTo>
                  <a:pt x="0" y="1350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0" b="-12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15174" y="-1197656"/>
            <a:ext cx="11250428" cy="11781523"/>
          </a:xfrm>
          <a:custGeom>
            <a:avLst/>
            <a:gdLst/>
            <a:ahLst/>
            <a:cxnLst/>
            <a:rect l="l" t="t" r="r" b="b"/>
            <a:pathLst>
              <a:path w="11250428" h="11781523">
                <a:moveTo>
                  <a:pt x="0" y="0"/>
                </a:moveTo>
                <a:lnTo>
                  <a:pt x="11250428" y="0"/>
                </a:lnTo>
                <a:lnTo>
                  <a:pt x="11250428" y="11781523"/>
                </a:lnTo>
                <a:lnTo>
                  <a:pt x="0" y="11781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t="-1480" r="-24281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10002873"/>
            <a:ext cx="18288000" cy="366007"/>
            <a:chOff x="0" y="0"/>
            <a:chExt cx="4816593" cy="963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96397"/>
            </a:xfrm>
            <a:custGeom>
              <a:avLst/>
              <a:gdLst/>
              <a:ahLst/>
              <a:cxnLst/>
              <a:rect l="l" t="t" r="r" b="b"/>
              <a:pathLst>
                <a:path w="4816592" h="96397">
                  <a:moveTo>
                    <a:pt x="0" y="0"/>
                  </a:moveTo>
                  <a:lnTo>
                    <a:pt x="4816592" y="0"/>
                  </a:lnTo>
                  <a:lnTo>
                    <a:pt x="4816592" y="96397"/>
                  </a:lnTo>
                  <a:lnTo>
                    <a:pt x="0" y="96397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3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10" y="231775"/>
            <a:ext cx="7384636" cy="1146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Agradecimentos</a:t>
            </a:r>
            <a:endParaRPr lang="en-US" sz="69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8255" y="1802076"/>
            <a:ext cx="15591489" cy="316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você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deve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citar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499" b="1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obrigatoriamente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a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agência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de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fomento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(CAPES / </a:t>
            </a:r>
            <a:r>
              <a:rPr lang="en-US" sz="4499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Cnpq</a:t>
            </a:r>
            <a:r>
              <a:rPr lang="en-US" sz="4499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/ FAPESP[...])</a:t>
            </a:r>
          </a:p>
          <a:p>
            <a:pPr algn="l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4207" y="8211814"/>
            <a:ext cx="1527193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pode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agradecer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seu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PPG/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grupo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pesquisa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opcional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123</Words>
  <Application>Microsoft Office PowerPoint</Application>
  <PresentationFormat>Personalizar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modelo - apresentação oral</dc:title>
  <cp:lastModifiedBy>Fernanda Barbosa Do Nascimento</cp:lastModifiedBy>
  <cp:revision>2</cp:revision>
  <dcterms:created xsi:type="dcterms:W3CDTF">2006-08-16T00:00:00Z</dcterms:created>
  <dcterms:modified xsi:type="dcterms:W3CDTF">2025-05-06T06:04:01Z</dcterms:modified>
  <dc:identifier>DAGmmBAPUp8</dc:identifier>
</cp:coreProperties>
</file>