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35999738"/>
  <p:notesSz cx="6858000" cy="9144000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185"/>
    <a:srgbClr val="4EB254"/>
    <a:srgbClr val="219A6E"/>
    <a:srgbClr val="13896C"/>
    <a:srgbClr val="00616E"/>
    <a:srgbClr val="004861"/>
    <a:srgbClr val="001E4E"/>
    <a:srgbClr val="BFC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25" autoAdjust="0"/>
    <p:restoredTop sz="94622" autoAdjust="0"/>
  </p:normalViewPr>
  <p:slideViewPr>
    <p:cSldViewPr>
      <p:cViewPr>
        <p:scale>
          <a:sx n="40" d="100"/>
          <a:sy n="40" d="100"/>
        </p:scale>
        <p:origin x="1536" y="-432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759CF-35D4-4A1C-9E98-80973980AD52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39938" y="1143000"/>
            <a:ext cx="2778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8749-6D9A-4945-A648-66ACF15880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88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35" y="1775643"/>
            <a:ext cx="7772781" cy="12252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67" y="3239024"/>
            <a:ext cx="6401114" cy="14607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26" y="228904"/>
            <a:ext cx="2057501" cy="48770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22" y="228904"/>
            <a:ext cx="6020095" cy="48770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48" y="3673011"/>
            <a:ext cx="7772781" cy="11352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48" y="2422653"/>
            <a:ext cx="7772781" cy="125035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30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3pPr>
            <a:lvl4pPr marL="1371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22" y="1333717"/>
            <a:ext cx="4038798" cy="37722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428" y="1333717"/>
            <a:ext cx="4038798" cy="37722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22" y="1279469"/>
            <a:ext cx="4040386" cy="533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1" b="1"/>
            </a:lvl4pPr>
            <a:lvl5pPr marL="1828861" indent="0">
              <a:buNone/>
              <a:defRPr sz="1601" b="1"/>
            </a:lvl5pPr>
            <a:lvl6pPr marL="2286076" indent="0">
              <a:buNone/>
              <a:defRPr sz="1601" b="1"/>
            </a:lvl6pPr>
            <a:lvl7pPr marL="2743291" indent="0">
              <a:buNone/>
              <a:defRPr sz="1601" b="1"/>
            </a:lvl7pPr>
            <a:lvl8pPr marL="3200506" indent="0">
              <a:buNone/>
              <a:defRPr sz="1601" b="1"/>
            </a:lvl8pPr>
            <a:lvl9pPr marL="3657722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22" y="1812690"/>
            <a:ext cx="4040386" cy="32932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54" y="1279469"/>
            <a:ext cx="4041973" cy="533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1" b="1"/>
            </a:lvl4pPr>
            <a:lvl5pPr marL="1828861" indent="0">
              <a:buNone/>
              <a:defRPr sz="1601" b="1"/>
            </a:lvl5pPr>
            <a:lvl6pPr marL="2286076" indent="0">
              <a:buNone/>
              <a:defRPr sz="1601" b="1"/>
            </a:lvl6pPr>
            <a:lvl7pPr marL="2743291" indent="0">
              <a:buNone/>
              <a:defRPr sz="1601" b="1"/>
            </a:lvl7pPr>
            <a:lvl8pPr marL="3200506" indent="0">
              <a:buNone/>
              <a:defRPr sz="1601" b="1"/>
            </a:lvl8pPr>
            <a:lvl9pPr marL="3657722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54" y="1812690"/>
            <a:ext cx="4041973" cy="32932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3" y="227578"/>
            <a:ext cx="3008460" cy="9685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5" y="227580"/>
            <a:ext cx="5112001" cy="48783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3" y="1196112"/>
            <a:ext cx="3008460" cy="3909851"/>
          </a:xfrm>
        </p:spPr>
        <p:txBody>
          <a:bodyPr/>
          <a:lstStyle>
            <a:lvl1pPr marL="0" indent="0">
              <a:buNone/>
              <a:defRPr sz="1400"/>
            </a:lvl1pPr>
            <a:lvl2pPr marL="457215" indent="0">
              <a:buNone/>
              <a:defRPr sz="1200"/>
            </a:lvl2pPr>
            <a:lvl3pPr marL="914430" indent="0">
              <a:buNone/>
              <a:defRPr sz="1001"/>
            </a:lvl3pPr>
            <a:lvl4pPr marL="1371646" indent="0">
              <a:buNone/>
              <a:defRPr sz="900"/>
            </a:lvl4pPr>
            <a:lvl5pPr marL="1828861" indent="0">
              <a:buNone/>
              <a:defRPr sz="900"/>
            </a:lvl5pPr>
            <a:lvl6pPr marL="2286076" indent="0">
              <a:buNone/>
              <a:defRPr sz="900"/>
            </a:lvl6pPr>
            <a:lvl7pPr marL="2743291" indent="0">
              <a:buNone/>
              <a:defRPr sz="900"/>
            </a:lvl7pPr>
            <a:lvl8pPr marL="3200506" indent="0">
              <a:buNone/>
              <a:defRPr sz="900"/>
            </a:lvl8pPr>
            <a:lvl9pPr marL="36577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377" y="4001147"/>
            <a:ext cx="5486669" cy="4723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377" y="510729"/>
            <a:ext cx="5486669" cy="3429555"/>
          </a:xfrm>
        </p:spPr>
        <p:txBody>
          <a:bodyPr/>
          <a:lstStyle>
            <a:lvl1pPr marL="0" indent="0">
              <a:buNone/>
              <a:defRPr sz="3200"/>
            </a:lvl1pPr>
            <a:lvl2pPr marL="457215" indent="0">
              <a:buNone/>
              <a:defRPr sz="2800"/>
            </a:lvl2pPr>
            <a:lvl3pPr marL="914430" indent="0">
              <a:buNone/>
              <a:defRPr sz="2400"/>
            </a:lvl3pPr>
            <a:lvl4pPr marL="1371646" indent="0">
              <a:buNone/>
              <a:defRPr sz="2000"/>
            </a:lvl4pPr>
            <a:lvl5pPr marL="1828861" indent="0">
              <a:buNone/>
              <a:defRPr sz="2000"/>
            </a:lvl5pPr>
            <a:lvl6pPr marL="2286076" indent="0">
              <a:buNone/>
              <a:defRPr sz="2000"/>
            </a:lvl6pPr>
            <a:lvl7pPr marL="2743291" indent="0">
              <a:buNone/>
              <a:defRPr sz="2000"/>
            </a:lvl7pPr>
            <a:lvl8pPr marL="3200506" indent="0">
              <a:buNone/>
              <a:defRPr sz="2000"/>
            </a:lvl8pPr>
            <a:lvl9pPr marL="365772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377" y="4473506"/>
            <a:ext cx="5486669" cy="670827"/>
          </a:xfrm>
        </p:spPr>
        <p:txBody>
          <a:bodyPr/>
          <a:lstStyle>
            <a:lvl1pPr marL="0" indent="0">
              <a:buNone/>
              <a:defRPr sz="1400"/>
            </a:lvl1pPr>
            <a:lvl2pPr marL="457215" indent="0">
              <a:buNone/>
              <a:defRPr sz="1200"/>
            </a:lvl2pPr>
            <a:lvl3pPr marL="914430" indent="0">
              <a:buNone/>
              <a:defRPr sz="1001"/>
            </a:lvl3pPr>
            <a:lvl4pPr marL="1371646" indent="0">
              <a:buNone/>
              <a:defRPr sz="900"/>
            </a:lvl4pPr>
            <a:lvl5pPr marL="1828861" indent="0">
              <a:buNone/>
              <a:defRPr sz="900"/>
            </a:lvl5pPr>
            <a:lvl6pPr marL="2286076" indent="0">
              <a:buNone/>
              <a:defRPr sz="900"/>
            </a:lvl6pPr>
            <a:lvl7pPr marL="2743291" indent="0">
              <a:buNone/>
              <a:defRPr sz="900"/>
            </a:lvl7pPr>
            <a:lvl8pPr marL="3200506" indent="0">
              <a:buNone/>
              <a:defRPr sz="900"/>
            </a:lvl8pPr>
            <a:lvl9pPr marL="36577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24" y="228902"/>
            <a:ext cx="8230003" cy="95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24" y="1333717"/>
            <a:ext cx="8230003" cy="3772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22" y="5297815"/>
            <a:ext cx="2133705" cy="30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353" y="5297815"/>
            <a:ext cx="2895742" cy="30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521" y="5297815"/>
            <a:ext cx="2133705" cy="30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3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11" indent="-342911" algn="l" defTabSz="91443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75" indent="-285760" algn="l" defTabSz="91443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9" indent="-228607" algn="l" defTabSz="9144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54" indent="-228607" algn="l" defTabSz="91443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69" indent="-228607" algn="l" defTabSz="91443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84" indent="-228607" algn="l" defTabSz="9144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99" indent="-228607" algn="l" defTabSz="9144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15" indent="-228607" algn="l" defTabSz="9144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30" indent="-228607" algn="l" defTabSz="9144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5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4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7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9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0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22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8839C5D1-088F-D2B7-7A7E-06D3451E6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26" y="190510"/>
            <a:ext cx="32399288" cy="35837929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 rot="-2021">
            <a:off x="14" y="5969802"/>
            <a:ext cx="32430213" cy="61838"/>
          </a:xfrm>
          <a:prstGeom prst="line">
            <a:avLst/>
          </a:prstGeom>
          <a:ln w="95250" cap="flat">
            <a:solidFill>
              <a:srgbClr val="2C7F87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7" name="TextBox 7"/>
          <p:cNvSpPr txBox="1"/>
          <p:nvPr/>
        </p:nvSpPr>
        <p:spPr>
          <a:xfrm>
            <a:off x="12042769" y="6702704"/>
            <a:ext cx="8282794" cy="1103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41"/>
              </a:lnSpc>
            </a:pPr>
            <a:r>
              <a:rPr lang="en-US" sz="6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6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6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endParaRPr lang="en-US" sz="6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063799" y="8399200"/>
            <a:ext cx="28302645" cy="20838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primeiro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autor</a:t>
            </a:r>
            <a:r>
              <a:rPr lang="en-US" sz="55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Nome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autor</a:t>
            </a:r>
            <a:r>
              <a:rPr lang="en-US" sz="55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Nome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terceiro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autor</a:t>
            </a:r>
            <a:r>
              <a:rPr lang="en-US" sz="55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032844" y="10529279"/>
            <a:ext cx="28302645" cy="1006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00"/>
              </a:lnSpc>
            </a:pPr>
            <a:r>
              <a:rPr lang="en-US" sz="5500" baseline="30000" dirty="0">
                <a:solidFill>
                  <a:srgbClr val="000000"/>
                </a:solidFill>
                <a:latin typeface="Open Sans"/>
              </a:rPr>
              <a:t>1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Instituição 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5500" dirty="0" err="1">
                <a:solidFill>
                  <a:srgbClr val="000000"/>
                </a:solidFill>
                <a:latin typeface="Open Sans"/>
              </a:rPr>
              <a:t>origem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5500" baseline="30000" dirty="0">
                <a:solidFill>
                  <a:srgbClr val="000000"/>
                </a:solidFill>
                <a:latin typeface="Open Sans"/>
              </a:rPr>
              <a:t>2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Instituição de </a:t>
            </a: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5500" baseline="30000" dirty="0">
                <a:solidFill>
                  <a:srgbClr val="000000"/>
                </a:solidFill>
                <a:latin typeface="Open Sans"/>
              </a:rPr>
              <a:t>3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Instituição de </a:t>
            </a:r>
            <a:r>
              <a:rPr lang="en-US" sz="5500" dirty="0" err="1">
                <a:solidFill>
                  <a:srgbClr val="000000"/>
                </a:solidFill>
                <a:latin typeface="Open Sans"/>
              </a:rPr>
              <a:t>origem</a:t>
            </a:r>
            <a:r>
              <a:rPr lang="en-US" sz="5500" dirty="0">
                <a:solidFill>
                  <a:srgbClr val="000000"/>
                </a:solidFill>
                <a:latin typeface="Open Sans"/>
              </a:rPr>
              <a:t>... 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599723A-0442-AEEE-F933-3BB56DD1984C}"/>
              </a:ext>
            </a:extLst>
          </p:cNvPr>
          <p:cNvSpPr txBox="1"/>
          <p:nvPr/>
        </p:nvSpPr>
        <p:spPr>
          <a:xfrm>
            <a:off x="26114436" y="2175078"/>
            <a:ext cx="53239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rgbClr val="FF0000"/>
                </a:solidFill>
              </a:rPr>
              <a:t>Logo da sua instituição</a:t>
            </a:r>
            <a:br>
              <a:rPr lang="pt-BR" sz="6000" dirty="0">
                <a:solidFill>
                  <a:srgbClr val="FF0000"/>
                </a:solidFill>
              </a:rPr>
            </a:br>
            <a:r>
              <a:rPr lang="pt-BR" sz="6000" dirty="0">
                <a:solidFill>
                  <a:srgbClr val="FF0000"/>
                </a:solidFill>
              </a:rPr>
              <a:t> aqui</a:t>
            </a: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AE5F4731-37EF-6B78-E17C-904E0AE2EB40}"/>
              </a:ext>
            </a:extLst>
          </p:cNvPr>
          <p:cNvSpPr txBox="1"/>
          <p:nvPr/>
        </p:nvSpPr>
        <p:spPr>
          <a:xfrm>
            <a:off x="1101142" y="12520979"/>
            <a:ext cx="3657599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319E4C92-7573-3A47-FDEF-7FE745F320B5}"/>
              </a:ext>
            </a:extLst>
          </p:cNvPr>
          <p:cNvSpPr txBox="1"/>
          <p:nvPr/>
        </p:nvSpPr>
        <p:spPr>
          <a:xfrm>
            <a:off x="959645" y="19759979"/>
            <a:ext cx="3657599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E65DBD-0A46-1BC3-6783-BE0949B32555}"/>
              </a:ext>
            </a:extLst>
          </p:cNvPr>
          <p:cNvSpPr txBox="1"/>
          <p:nvPr/>
        </p:nvSpPr>
        <p:spPr>
          <a:xfrm>
            <a:off x="959642" y="24759722"/>
            <a:ext cx="7941667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DBE117C5-B8C4-E977-8133-831218FA273E}"/>
              </a:ext>
            </a:extLst>
          </p:cNvPr>
          <p:cNvSpPr txBox="1"/>
          <p:nvPr/>
        </p:nvSpPr>
        <p:spPr>
          <a:xfrm>
            <a:off x="17180342" y="12368579"/>
            <a:ext cx="3657599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26F39C72-393B-CCC5-88E8-6E0A88D8155F}"/>
              </a:ext>
            </a:extLst>
          </p:cNvPr>
          <p:cNvSpPr txBox="1"/>
          <p:nvPr/>
        </p:nvSpPr>
        <p:spPr>
          <a:xfrm>
            <a:off x="16834995" y="27682499"/>
            <a:ext cx="3657599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0F9D5F25-8FEA-69A0-3657-870827CE4E7F}"/>
              </a:ext>
            </a:extLst>
          </p:cNvPr>
          <p:cNvSpPr txBox="1"/>
          <p:nvPr/>
        </p:nvSpPr>
        <p:spPr>
          <a:xfrm>
            <a:off x="16705220" y="31236482"/>
            <a:ext cx="6033877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4773F005-640F-5169-BEA5-E8720A160801}"/>
              </a:ext>
            </a:extLst>
          </p:cNvPr>
          <p:cNvSpPr txBox="1"/>
          <p:nvPr/>
        </p:nvSpPr>
        <p:spPr>
          <a:xfrm>
            <a:off x="16705220" y="33094979"/>
            <a:ext cx="3657599" cy="983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6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en-US" sz="6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77321A6E-EA88-416C-C7E8-E8905CBE2A00}"/>
              </a:ext>
            </a:extLst>
          </p:cNvPr>
          <p:cNvSpPr txBox="1"/>
          <p:nvPr/>
        </p:nvSpPr>
        <p:spPr>
          <a:xfrm>
            <a:off x="959644" y="13712965"/>
            <a:ext cx="14907754" cy="2655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Nononononononnonnononnonnonononoonnonoononononononnnonononononononnonononnononoonononononooononononnonononononnooonooooononnoononoononononnonononnonnooononnononoononononononononoonnonononononononnonooononononononoonononnonononnnonononononononononononononononon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BC326C01-0CDD-EBDC-3E4C-FB922FA73350}"/>
              </a:ext>
            </a:extLst>
          </p:cNvPr>
          <p:cNvSpPr txBox="1"/>
          <p:nvPr/>
        </p:nvSpPr>
        <p:spPr>
          <a:xfrm>
            <a:off x="959644" y="20531502"/>
            <a:ext cx="14907754" cy="20403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Nononononononnonnononnonnonononoonnonoononononononnnonononononononnonononnononoonononononooononononnonononononnooonooooononnoononoononononnonononnonnooononnononoononononononoononononononoonononnon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6557352C-29B0-B1B9-9A75-B9067D7DEF55}"/>
              </a:ext>
            </a:extLst>
          </p:cNvPr>
          <p:cNvSpPr txBox="1"/>
          <p:nvPr/>
        </p:nvSpPr>
        <p:spPr>
          <a:xfrm>
            <a:off x="936708" y="25613310"/>
            <a:ext cx="15262936" cy="103503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ononnonnooononnononoononononononononoonnonononononononnonooononononononoonononnonononnnonononononononononononononononononononononononononononononononononononononononononononononononononononononononnoonononononononononononononononononononononononononononononononononononononoononononononooooooononoonnoonononoononoononoononoonoononononononnonnononnonnonononoonnonoononononononnnonononononononnonononnononoonononononooononononnonononononnooonooooononnoononoononononnonononnonnooononnononoononononononononoonnonononononononnonooononononononoonononnonononnnonononononononononononononononononononononononononononononononononononononononononononononononononononononononnoonononononononononononononononononononononononononononononononononononononoononononononooooooononoonnoonononoononoononoononoonononononononnonnononnonnonononoonnonoononononononnnonononononononnonononnononoonononononooononononnonononononnooonooooononnoononoononononnonononnonnooononnononoononononononononoonnonononononononnonooononononononoonononnonononnnononononononononononononononononono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BF0BAE8-BAED-36F7-777F-67F5A480BE92}"/>
              </a:ext>
            </a:extLst>
          </p:cNvPr>
          <p:cNvSpPr/>
          <p:nvPr/>
        </p:nvSpPr>
        <p:spPr>
          <a:xfrm>
            <a:off x="17129915" y="15570892"/>
            <a:ext cx="14413260" cy="46555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37A0A805-0617-5604-461A-1DFF2C310004}"/>
              </a:ext>
            </a:extLst>
          </p:cNvPr>
          <p:cNvSpPr txBox="1"/>
          <p:nvPr/>
        </p:nvSpPr>
        <p:spPr>
          <a:xfrm>
            <a:off x="17180342" y="13185069"/>
            <a:ext cx="14339674" cy="14248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Nononononononnonnononnonnonononoonnonoononononononnnonononononononnonononnononoonononononooononononnonnonononononononoononononononononononoononoononon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AE4B199B-B8C2-95AB-852A-31FF4817654C}"/>
              </a:ext>
            </a:extLst>
          </p:cNvPr>
          <p:cNvSpPr txBox="1"/>
          <p:nvPr/>
        </p:nvSpPr>
        <p:spPr>
          <a:xfrm>
            <a:off x="17271098" y="14608075"/>
            <a:ext cx="14339674" cy="924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4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</a:t>
            </a: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nononononoonoononononononononononononononononoononononononononono.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1882D85A-60CF-9C86-4D53-246615D6929D}"/>
              </a:ext>
            </a:extLst>
          </p:cNvPr>
          <p:cNvSpPr txBox="1"/>
          <p:nvPr/>
        </p:nvSpPr>
        <p:spPr>
          <a:xfrm>
            <a:off x="17099969" y="20446835"/>
            <a:ext cx="14339674" cy="14248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Nononononononnonnononnonnonononoonnonoononononononnnonononononononnonononnononoonononononooononononnonnonononononononoononononononononononoononoononon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8837114-2F68-C036-FEEF-435DD402C023}"/>
              </a:ext>
            </a:extLst>
          </p:cNvPr>
          <p:cNvSpPr/>
          <p:nvPr/>
        </p:nvSpPr>
        <p:spPr>
          <a:xfrm>
            <a:off x="17129915" y="21749265"/>
            <a:ext cx="14358598" cy="40277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26EE6F1D-9CC5-A797-15FB-7EE08CE774A6}"/>
              </a:ext>
            </a:extLst>
          </p:cNvPr>
          <p:cNvSpPr txBox="1"/>
          <p:nvPr/>
        </p:nvSpPr>
        <p:spPr>
          <a:xfrm>
            <a:off x="17178213" y="25586162"/>
            <a:ext cx="14339674" cy="924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</a:t>
            </a: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nononononoonoononononononononononononononononoononononononononono.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id="{3BDA0AAE-D7D8-4B5D-977A-334C78676269}"/>
              </a:ext>
            </a:extLst>
          </p:cNvPr>
          <p:cNvSpPr txBox="1"/>
          <p:nvPr/>
        </p:nvSpPr>
        <p:spPr>
          <a:xfrm>
            <a:off x="16942664" y="28311004"/>
            <a:ext cx="14907754" cy="20403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Nononononononnonnononnonnonononoonnonoononononononnnonononononononnonononnononoonononononooononononnonononononnooonooooononnoononoononononnonononnonnooononnononoononononononoononononononoonononnon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98BC1322-6518-4941-1D14-F86329D5121A}"/>
              </a:ext>
            </a:extLst>
          </p:cNvPr>
          <p:cNvSpPr txBox="1"/>
          <p:nvPr/>
        </p:nvSpPr>
        <p:spPr>
          <a:xfrm>
            <a:off x="17139064" y="31886894"/>
            <a:ext cx="14907754" cy="1139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58E455CC-3210-1DB8-B831-6A956A751CC9}"/>
              </a:ext>
            </a:extLst>
          </p:cNvPr>
          <p:cNvSpPr txBox="1"/>
          <p:nvPr/>
        </p:nvSpPr>
        <p:spPr>
          <a:xfrm>
            <a:off x="17207636" y="33826765"/>
            <a:ext cx="14907754" cy="9973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Nononononononnonnononnonnonononoonnonoononononononnnonononononononnonononnononoonononononooononononnonononononnooonooooononnoononoononononnonnononononoonononononononoonnononononononononononononononoononononononononononoononon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Balão de Fala: Retângulo 28">
            <a:extLst>
              <a:ext uri="{FF2B5EF4-FFF2-40B4-BE49-F238E27FC236}">
                <a16:creationId xmlns:a16="http://schemas.microsoft.com/office/drawing/2014/main" id="{CD39B3A9-3892-055D-7CFD-3CB8FC5A46F5}"/>
              </a:ext>
            </a:extLst>
          </p:cNvPr>
          <p:cNvSpPr/>
          <p:nvPr/>
        </p:nvSpPr>
        <p:spPr>
          <a:xfrm>
            <a:off x="294779" y="11173494"/>
            <a:ext cx="3657599" cy="1186928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0" name="Balão de Fala: Retângulo 29">
            <a:extLst>
              <a:ext uri="{FF2B5EF4-FFF2-40B4-BE49-F238E27FC236}">
                <a16:creationId xmlns:a16="http://schemas.microsoft.com/office/drawing/2014/main" id="{31AC8256-AF1C-04CA-0D77-28FDE11FE45B}"/>
              </a:ext>
            </a:extLst>
          </p:cNvPr>
          <p:cNvSpPr/>
          <p:nvPr/>
        </p:nvSpPr>
        <p:spPr>
          <a:xfrm>
            <a:off x="294779" y="18474903"/>
            <a:ext cx="3657599" cy="1186928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1" name="Balão de Fala: Retângulo 30">
            <a:extLst>
              <a:ext uri="{FF2B5EF4-FFF2-40B4-BE49-F238E27FC236}">
                <a16:creationId xmlns:a16="http://schemas.microsoft.com/office/drawing/2014/main" id="{7632CF80-0FEF-E5FF-FE4D-FA75677A0C45}"/>
              </a:ext>
            </a:extLst>
          </p:cNvPr>
          <p:cNvSpPr/>
          <p:nvPr/>
        </p:nvSpPr>
        <p:spPr>
          <a:xfrm>
            <a:off x="16824092" y="11493589"/>
            <a:ext cx="288448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2" name="Balão de Fala: Retângulo 31">
            <a:extLst>
              <a:ext uri="{FF2B5EF4-FFF2-40B4-BE49-F238E27FC236}">
                <a16:creationId xmlns:a16="http://schemas.microsoft.com/office/drawing/2014/main" id="{68CCAA47-4887-524E-76CE-CDE9A7F5F27F}"/>
              </a:ext>
            </a:extLst>
          </p:cNvPr>
          <p:cNvSpPr/>
          <p:nvPr/>
        </p:nvSpPr>
        <p:spPr>
          <a:xfrm>
            <a:off x="540544" y="23343392"/>
            <a:ext cx="3657599" cy="1186928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3" name="Balão de Fala: Retângulo 32">
            <a:extLst>
              <a:ext uri="{FF2B5EF4-FFF2-40B4-BE49-F238E27FC236}">
                <a16:creationId xmlns:a16="http://schemas.microsoft.com/office/drawing/2014/main" id="{5A66C837-A43D-2BF4-3972-076CF6B679EF}"/>
              </a:ext>
            </a:extLst>
          </p:cNvPr>
          <p:cNvSpPr/>
          <p:nvPr/>
        </p:nvSpPr>
        <p:spPr>
          <a:xfrm>
            <a:off x="16834995" y="29884745"/>
            <a:ext cx="3657599" cy="1186928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4" name="Balão de Fala: Retângulo 33">
            <a:extLst>
              <a:ext uri="{FF2B5EF4-FFF2-40B4-BE49-F238E27FC236}">
                <a16:creationId xmlns:a16="http://schemas.microsoft.com/office/drawing/2014/main" id="{0EEB9E50-B084-11D7-24AA-63E52CE97E85}"/>
              </a:ext>
            </a:extLst>
          </p:cNvPr>
          <p:cNvSpPr/>
          <p:nvPr/>
        </p:nvSpPr>
        <p:spPr>
          <a:xfrm>
            <a:off x="16885984" y="31886894"/>
            <a:ext cx="3657599" cy="1186928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5" name="Balão de Fala: Retângulo 34">
            <a:extLst>
              <a:ext uri="{FF2B5EF4-FFF2-40B4-BE49-F238E27FC236}">
                <a16:creationId xmlns:a16="http://schemas.microsoft.com/office/drawing/2014/main" id="{0EEF7AEC-C930-A09F-A92D-F4BB98B16BB0}"/>
              </a:ext>
            </a:extLst>
          </p:cNvPr>
          <p:cNvSpPr/>
          <p:nvPr/>
        </p:nvSpPr>
        <p:spPr>
          <a:xfrm>
            <a:off x="16824092" y="13939965"/>
            <a:ext cx="288448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44</a:t>
            </a:r>
          </a:p>
        </p:txBody>
      </p:sp>
      <p:sp>
        <p:nvSpPr>
          <p:cNvPr id="37" name="Balão de Fala: Retângulo 36">
            <a:extLst>
              <a:ext uri="{FF2B5EF4-FFF2-40B4-BE49-F238E27FC236}">
                <a16:creationId xmlns:a16="http://schemas.microsoft.com/office/drawing/2014/main" id="{E5D46525-D9BF-C256-9962-229046A23707}"/>
              </a:ext>
            </a:extLst>
          </p:cNvPr>
          <p:cNvSpPr/>
          <p:nvPr/>
        </p:nvSpPr>
        <p:spPr>
          <a:xfrm>
            <a:off x="16824091" y="26809919"/>
            <a:ext cx="2884481" cy="824991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60</a:t>
            </a:r>
          </a:p>
        </p:txBody>
      </p:sp>
      <p:sp>
        <p:nvSpPr>
          <p:cNvPr id="39" name="Balão de Fala: Retângulo 38">
            <a:extLst>
              <a:ext uri="{FF2B5EF4-FFF2-40B4-BE49-F238E27FC236}">
                <a16:creationId xmlns:a16="http://schemas.microsoft.com/office/drawing/2014/main" id="{81196571-B8D0-2545-8F79-96C64C05B6E3}"/>
              </a:ext>
            </a:extLst>
          </p:cNvPr>
          <p:cNvSpPr/>
          <p:nvPr/>
        </p:nvSpPr>
        <p:spPr>
          <a:xfrm>
            <a:off x="7970044" y="12803308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35 a 40</a:t>
            </a:r>
          </a:p>
        </p:txBody>
      </p:sp>
      <p:sp>
        <p:nvSpPr>
          <p:cNvPr id="40" name="Balão de Fala: Retângulo 39">
            <a:extLst>
              <a:ext uri="{FF2B5EF4-FFF2-40B4-BE49-F238E27FC236}">
                <a16:creationId xmlns:a16="http://schemas.microsoft.com/office/drawing/2014/main" id="{86A2201D-E2FE-0E3F-5818-24C6FDA06A87}"/>
              </a:ext>
            </a:extLst>
          </p:cNvPr>
          <p:cNvSpPr/>
          <p:nvPr/>
        </p:nvSpPr>
        <p:spPr>
          <a:xfrm>
            <a:off x="7994421" y="19561813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35 a 40</a:t>
            </a:r>
          </a:p>
        </p:txBody>
      </p:sp>
      <p:sp>
        <p:nvSpPr>
          <p:cNvPr id="41" name="Balão de Fala: Retângulo 40">
            <a:extLst>
              <a:ext uri="{FF2B5EF4-FFF2-40B4-BE49-F238E27FC236}">
                <a16:creationId xmlns:a16="http://schemas.microsoft.com/office/drawing/2014/main" id="{C82C6BBC-9DC4-7A9E-2D4C-0DA645CF70F0}"/>
              </a:ext>
            </a:extLst>
          </p:cNvPr>
          <p:cNvSpPr/>
          <p:nvPr/>
        </p:nvSpPr>
        <p:spPr>
          <a:xfrm>
            <a:off x="7382044" y="24723525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35 a 40</a:t>
            </a:r>
          </a:p>
        </p:txBody>
      </p:sp>
      <p:sp>
        <p:nvSpPr>
          <p:cNvPr id="42" name="Balão de Fala: Retângulo 41">
            <a:extLst>
              <a:ext uri="{FF2B5EF4-FFF2-40B4-BE49-F238E27FC236}">
                <a16:creationId xmlns:a16="http://schemas.microsoft.com/office/drawing/2014/main" id="{B43020BC-4FE6-A0E3-4656-737DE053FF9E}"/>
              </a:ext>
            </a:extLst>
          </p:cNvPr>
          <p:cNvSpPr/>
          <p:nvPr/>
        </p:nvSpPr>
        <p:spPr>
          <a:xfrm>
            <a:off x="26528509" y="12211930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35 a 40</a:t>
            </a:r>
          </a:p>
        </p:txBody>
      </p:sp>
      <p:sp>
        <p:nvSpPr>
          <p:cNvPr id="43" name="Balão de Fala: Retângulo 42">
            <a:extLst>
              <a:ext uri="{FF2B5EF4-FFF2-40B4-BE49-F238E27FC236}">
                <a16:creationId xmlns:a16="http://schemas.microsoft.com/office/drawing/2014/main" id="{DE2D2ED7-BD73-5AC5-E240-FAE5B47B6959}"/>
              </a:ext>
            </a:extLst>
          </p:cNvPr>
          <p:cNvSpPr/>
          <p:nvPr/>
        </p:nvSpPr>
        <p:spPr>
          <a:xfrm>
            <a:off x="26528509" y="14025600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40</a:t>
            </a:r>
          </a:p>
        </p:txBody>
      </p:sp>
      <p:sp>
        <p:nvSpPr>
          <p:cNvPr id="44" name="Balão de Fala: Retângulo 43">
            <a:extLst>
              <a:ext uri="{FF2B5EF4-FFF2-40B4-BE49-F238E27FC236}">
                <a16:creationId xmlns:a16="http://schemas.microsoft.com/office/drawing/2014/main" id="{3EA777C7-A57E-700F-0C08-91BC9386BA37}"/>
              </a:ext>
            </a:extLst>
          </p:cNvPr>
          <p:cNvSpPr/>
          <p:nvPr/>
        </p:nvSpPr>
        <p:spPr>
          <a:xfrm>
            <a:off x="21994512" y="27498506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35 a 40</a:t>
            </a:r>
          </a:p>
        </p:txBody>
      </p:sp>
      <p:sp>
        <p:nvSpPr>
          <p:cNvPr id="45" name="Balão de Fala: Retângulo 44">
            <a:extLst>
              <a:ext uri="{FF2B5EF4-FFF2-40B4-BE49-F238E27FC236}">
                <a16:creationId xmlns:a16="http://schemas.microsoft.com/office/drawing/2014/main" id="{A46F6890-D78A-DD6B-E484-91FB4B641AD6}"/>
              </a:ext>
            </a:extLst>
          </p:cNvPr>
          <p:cNvSpPr/>
          <p:nvPr/>
        </p:nvSpPr>
        <p:spPr>
          <a:xfrm>
            <a:off x="27020044" y="30946572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30 a 32</a:t>
            </a:r>
          </a:p>
        </p:txBody>
      </p:sp>
      <p:sp>
        <p:nvSpPr>
          <p:cNvPr id="46" name="Balão de Fala: Retângulo 45">
            <a:extLst>
              <a:ext uri="{FF2B5EF4-FFF2-40B4-BE49-F238E27FC236}">
                <a16:creationId xmlns:a16="http://schemas.microsoft.com/office/drawing/2014/main" id="{6D1E22B0-DDED-FC8F-6FE4-82EBB7FC2F43}"/>
              </a:ext>
            </a:extLst>
          </p:cNvPr>
          <p:cNvSpPr/>
          <p:nvPr/>
        </p:nvSpPr>
        <p:spPr>
          <a:xfrm>
            <a:off x="26922901" y="32780152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DO TEXTO TAMANHO: 28 a 32</a:t>
            </a:r>
          </a:p>
        </p:txBody>
      </p:sp>
      <p:sp>
        <p:nvSpPr>
          <p:cNvPr id="47" name="Balão de Fala: Retângulo 46">
            <a:extLst>
              <a:ext uri="{FF2B5EF4-FFF2-40B4-BE49-F238E27FC236}">
                <a16:creationId xmlns:a16="http://schemas.microsoft.com/office/drawing/2014/main" id="{638FD57A-52E6-D4B8-6830-1C507782A521}"/>
              </a:ext>
            </a:extLst>
          </p:cNvPr>
          <p:cNvSpPr/>
          <p:nvPr/>
        </p:nvSpPr>
        <p:spPr>
          <a:xfrm>
            <a:off x="16415894" y="34261242"/>
            <a:ext cx="4495800" cy="824990"/>
          </a:xfrm>
          <a:prstGeom prst="wedgeRectCallout">
            <a:avLst>
              <a:gd name="adj1" fmla="val -4241"/>
              <a:gd name="adj2" fmla="val -10084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 5 REFERÊNCIAS</a:t>
            </a:r>
          </a:p>
        </p:txBody>
      </p:sp>
      <p:sp>
        <p:nvSpPr>
          <p:cNvPr id="48" name="Balão de Fala: Retângulo 47">
            <a:extLst>
              <a:ext uri="{FF2B5EF4-FFF2-40B4-BE49-F238E27FC236}">
                <a16:creationId xmlns:a16="http://schemas.microsoft.com/office/drawing/2014/main" id="{8D3BF6E6-638A-16F2-36C2-950A45978757}"/>
              </a:ext>
            </a:extLst>
          </p:cNvPr>
          <p:cNvSpPr/>
          <p:nvPr/>
        </p:nvSpPr>
        <p:spPr>
          <a:xfrm>
            <a:off x="22208199" y="30868395"/>
            <a:ext cx="4495800" cy="824990"/>
          </a:xfrm>
          <a:prstGeom prst="wedgeRectCallout">
            <a:avLst>
              <a:gd name="adj1" fmla="val -64188"/>
              <a:gd name="adj2" fmla="val 683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ESQUEÇA DA AGÊNCIA DE FOMENTO</a:t>
            </a:r>
          </a:p>
        </p:txBody>
      </p:sp>
      <p:sp>
        <p:nvSpPr>
          <p:cNvPr id="49" name="Balão de Fala: Retângulo 48">
            <a:extLst>
              <a:ext uri="{FF2B5EF4-FFF2-40B4-BE49-F238E27FC236}">
                <a16:creationId xmlns:a16="http://schemas.microsoft.com/office/drawing/2014/main" id="{DF75CEB0-A901-5E61-998F-C613A8472E71}"/>
              </a:ext>
            </a:extLst>
          </p:cNvPr>
          <p:cNvSpPr/>
          <p:nvPr/>
        </p:nvSpPr>
        <p:spPr>
          <a:xfrm>
            <a:off x="3472506" y="26071182"/>
            <a:ext cx="4495800" cy="936347"/>
          </a:xfrm>
          <a:prstGeom prst="wedgeRectCallout">
            <a:avLst>
              <a:gd name="adj1" fmla="val -41709"/>
              <a:gd name="adj2" fmla="val -112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PREFIRA ESQUEMAS, ILUSTRAÇÕES À TEXTOS LONGOS PARA DESCREVER A METODOLOGIA</a:t>
            </a:r>
          </a:p>
        </p:txBody>
      </p:sp>
      <p:sp>
        <p:nvSpPr>
          <p:cNvPr id="50" name="Balão de Fala: Retângulo 49">
            <a:extLst>
              <a:ext uri="{FF2B5EF4-FFF2-40B4-BE49-F238E27FC236}">
                <a16:creationId xmlns:a16="http://schemas.microsoft.com/office/drawing/2014/main" id="{A7015378-FF1D-8F28-C752-5D47631C6E80}"/>
              </a:ext>
            </a:extLst>
          </p:cNvPr>
          <p:cNvSpPr/>
          <p:nvPr/>
        </p:nvSpPr>
        <p:spPr>
          <a:xfrm>
            <a:off x="2369344" y="13849752"/>
            <a:ext cx="5372100" cy="936347"/>
          </a:xfrm>
          <a:prstGeom prst="wedgeRectCallout">
            <a:avLst>
              <a:gd name="adj1" fmla="val -41709"/>
              <a:gd name="adj2" fmla="val -11200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DEVE ESCREVER UMA BREVE INTRODUÇÃO. EVITE TEXTOS LONGOS.</a:t>
            </a:r>
          </a:p>
        </p:txBody>
      </p:sp>
      <p:sp>
        <p:nvSpPr>
          <p:cNvPr id="51" name="Balão de Fala: Retângulo 50">
            <a:extLst>
              <a:ext uri="{FF2B5EF4-FFF2-40B4-BE49-F238E27FC236}">
                <a16:creationId xmlns:a16="http://schemas.microsoft.com/office/drawing/2014/main" id="{E2D967DA-5529-E8A7-2B3E-29C6E2B54AE7}"/>
              </a:ext>
            </a:extLst>
          </p:cNvPr>
          <p:cNvSpPr/>
          <p:nvPr/>
        </p:nvSpPr>
        <p:spPr>
          <a:xfrm>
            <a:off x="20543583" y="13208026"/>
            <a:ext cx="5372100" cy="936347"/>
          </a:xfrm>
          <a:prstGeom prst="wedgeRectCallout">
            <a:avLst>
              <a:gd name="adj1" fmla="val -64105"/>
              <a:gd name="adj2" fmla="val -6060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EVITE TEXTOS LONGOS. APRESENTE OS RESULTADOS EM TABELAS E FIGURAS</a:t>
            </a:r>
          </a:p>
        </p:txBody>
      </p:sp>
      <p:sp>
        <p:nvSpPr>
          <p:cNvPr id="52" name="Balão de Fala: Retângulo 51">
            <a:extLst>
              <a:ext uri="{FF2B5EF4-FFF2-40B4-BE49-F238E27FC236}">
                <a16:creationId xmlns:a16="http://schemas.microsoft.com/office/drawing/2014/main" id="{1D30FEBF-147D-D0FC-26E0-3BB4635B599B}"/>
              </a:ext>
            </a:extLst>
          </p:cNvPr>
          <p:cNvSpPr/>
          <p:nvPr/>
        </p:nvSpPr>
        <p:spPr>
          <a:xfrm>
            <a:off x="16837679" y="24931719"/>
            <a:ext cx="288448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44</a:t>
            </a:r>
          </a:p>
        </p:txBody>
      </p:sp>
      <p:sp>
        <p:nvSpPr>
          <p:cNvPr id="53" name="Balão de Fala: Retângulo 52">
            <a:extLst>
              <a:ext uri="{FF2B5EF4-FFF2-40B4-BE49-F238E27FC236}">
                <a16:creationId xmlns:a16="http://schemas.microsoft.com/office/drawing/2014/main" id="{240D15E4-BEA9-B027-0080-79C6ABD0D565}"/>
              </a:ext>
            </a:extLst>
          </p:cNvPr>
          <p:cNvSpPr/>
          <p:nvPr/>
        </p:nvSpPr>
        <p:spPr>
          <a:xfrm>
            <a:off x="23747284" y="25018895"/>
            <a:ext cx="4495800" cy="824990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TAMANHO: 40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208</Words>
  <Application>Microsoft Office PowerPoint</Application>
  <PresentationFormat>Personalizar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Open Sans</vt:lpstr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Method Educational Poster (90 × 120 cm)</dc:title>
  <dc:creator>Leticia Santos</dc:creator>
  <cp:lastModifiedBy>Fernanda Barbosa Do Nascimento</cp:lastModifiedBy>
  <cp:revision>29</cp:revision>
  <dcterms:created xsi:type="dcterms:W3CDTF">2006-08-16T00:00:00Z</dcterms:created>
  <dcterms:modified xsi:type="dcterms:W3CDTF">2025-05-05T20:31:36Z</dcterms:modified>
  <dc:identifier>DAFb9Qh3S6M</dc:identifier>
</cp:coreProperties>
</file>