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359997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Extr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185"/>
    <a:srgbClr val="4EB254"/>
    <a:srgbClr val="219A6E"/>
    <a:srgbClr val="13896C"/>
    <a:srgbClr val="00616E"/>
    <a:srgbClr val="004861"/>
    <a:srgbClr val="001E4E"/>
    <a:srgbClr val="BF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200" y="-11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759CF-35D4-4A1C-9E98-80973980AD52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8749-6D9A-4945-A648-66ACF15880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8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5" y="1775643"/>
            <a:ext cx="7772781" cy="1225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7" y="3239024"/>
            <a:ext cx="6401114" cy="1460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6" y="228904"/>
            <a:ext cx="2057501" cy="48770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228904"/>
            <a:ext cx="6020095" cy="48770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8" y="3673011"/>
            <a:ext cx="7772781" cy="11352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8" y="2422653"/>
            <a:ext cx="7772781" cy="125035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2" y="1333717"/>
            <a:ext cx="4038798" cy="37722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333717"/>
            <a:ext cx="4038798" cy="37722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279469"/>
            <a:ext cx="4040386" cy="5332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1" b="1"/>
            </a:lvl4pPr>
            <a:lvl5pPr marL="1828861" indent="0">
              <a:buNone/>
              <a:defRPr sz="1601" b="1"/>
            </a:lvl5pPr>
            <a:lvl6pPr marL="2286076" indent="0">
              <a:buNone/>
              <a:defRPr sz="1601" b="1"/>
            </a:lvl6pPr>
            <a:lvl7pPr marL="2743291" indent="0">
              <a:buNone/>
              <a:defRPr sz="1601" b="1"/>
            </a:lvl7pPr>
            <a:lvl8pPr marL="3200506" indent="0">
              <a:buNone/>
              <a:defRPr sz="1601" b="1"/>
            </a:lvl8pPr>
            <a:lvl9pPr marL="3657722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1812690"/>
            <a:ext cx="4040386" cy="3293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4" y="1279469"/>
            <a:ext cx="4041973" cy="5332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1" b="1"/>
            </a:lvl4pPr>
            <a:lvl5pPr marL="1828861" indent="0">
              <a:buNone/>
              <a:defRPr sz="1601" b="1"/>
            </a:lvl5pPr>
            <a:lvl6pPr marL="2286076" indent="0">
              <a:buNone/>
              <a:defRPr sz="1601" b="1"/>
            </a:lvl6pPr>
            <a:lvl7pPr marL="2743291" indent="0">
              <a:buNone/>
              <a:defRPr sz="1601" b="1"/>
            </a:lvl7pPr>
            <a:lvl8pPr marL="3200506" indent="0">
              <a:buNone/>
              <a:defRPr sz="1601" b="1"/>
            </a:lvl8pPr>
            <a:lvl9pPr marL="3657722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4" y="1812690"/>
            <a:ext cx="4041973" cy="3293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27578"/>
            <a:ext cx="3008460" cy="9685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27580"/>
            <a:ext cx="5112001" cy="48783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196112"/>
            <a:ext cx="3008460" cy="3909851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1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7" y="4001147"/>
            <a:ext cx="5486669" cy="4723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7" y="510729"/>
            <a:ext cx="5486669" cy="3429555"/>
          </a:xfrm>
        </p:spPr>
        <p:txBody>
          <a:bodyPr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7" y="4473506"/>
            <a:ext cx="5486669" cy="670827"/>
          </a:xfrm>
        </p:spPr>
        <p:txBody>
          <a:bodyPr/>
          <a:lstStyle>
            <a:lvl1pPr marL="0" indent="0">
              <a:buNone/>
              <a:defRPr sz="1400"/>
            </a:lvl1pPr>
            <a:lvl2pPr marL="457215" indent="0">
              <a:buNone/>
              <a:defRPr sz="1200"/>
            </a:lvl2pPr>
            <a:lvl3pPr marL="914430" indent="0">
              <a:buNone/>
              <a:defRPr sz="1001"/>
            </a:lvl3pPr>
            <a:lvl4pPr marL="1371646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4" y="228902"/>
            <a:ext cx="8230003" cy="95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4" y="1333717"/>
            <a:ext cx="8230003" cy="377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2" y="5297815"/>
            <a:ext cx="2133705" cy="30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5297815"/>
            <a:ext cx="2895742" cy="30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1" y="5297815"/>
            <a:ext cx="2133705" cy="30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1" indent="-342911" algn="l" defTabSz="9144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5" indent="-285760" algn="l" defTabSz="9144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9" indent="-228607" algn="l" defTabSz="9144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4" indent="-228607" algn="l" defTabSz="9144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9" indent="-228607" algn="l" defTabSz="9144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4" indent="-228607" algn="l" defTabSz="914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9" indent="-228607" algn="l" defTabSz="914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5" indent="-228607" algn="l" defTabSz="914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7" algn="l" defTabSz="914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</a:blip>
          <a:srcRect t="6534" b="49521"/>
          <a:stretch>
            <a:fillRect/>
          </a:stretch>
        </p:blipFill>
        <p:spPr>
          <a:xfrm>
            <a:off x="0" y="0"/>
            <a:ext cx="32401588" cy="59625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t="2826" r="9922" b="6004"/>
          <a:stretch/>
        </p:blipFill>
        <p:spPr>
          <a:xfrm>
            <a:off x="7960327" y="-244354"/>
            <a:ext cx="16447678" cy="51675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021">
            <a:off x="-32109" y="6003690"/>
            <a:ext cx="32401594" cy="0"/>
          </a:xfrm>
          <a:prstGeom prst="line">
            <a:avLst/>
          </a:prstGeom>
          <a:ln w="95250" cap="flat">
            <a:solidFill>
              <a:srgbClr val="2C7F8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055643" y="4778540"/>
            <a:ext cx="18288000" cy="106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1"/>
              </a:lnSpc>
            </a:pPr>
            <a:r>
              <a:rPr lang="en-US" sz="4800" dirty="0">
                <a:solidFill>
                  <a:srgbClr val="08377A"/>
                </a:solidFill>
                <a:latin typeface="Open Sans Extra Bold"/>
              </a:rPr>
              <a:t>I </a:t>
            </a:r>
            <a:r>
              <a:rPr lang="en-US" sz="4800" dirty="0" err="1">
                <a:solidFill>
                  <a:srgbClr val="08377A"/>
                </a:solidFill>
                <a:latin typeface="Open Sans Extra Bold"/>
              </a:rPr>
              <a:t>Simpósio</a:t>
            </a:r>
            <a:r>
              <a:rPr lang="en-US" sz="4800" dirty="0">
                <a:solidFill>
                  <a:srgbClr val="08377A"/>
                </a:solidFill>
                <a:latin typeface="Open Sans Extra Bold"/>
              </a:rPr>
              <a:t> de </a:t>
            </a:r>
            <a:r>
              <a:rPr lang="en-US" sz="4800" dirty="0" err="1">
                <a:solidFill>
                  <a:srgbClr val="08377A"/>
                </a:solidFill>
                <a:latin typeface="Open Sans Extra Bold"/>
              </a:rPr>
              <a:t>Engenharia</a:t>
            </a:r>
            <a:r>
              <a:rPr lang="en-US" sz="4800" dirty="0">
                <a:solidFill>
                  <a:srgbClr val="08377A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08377A"/>
                </a:solidFill>
                <a:latin typeface="Open Sans Extra Bold"/>
              </a:rPr>
              <a:t>Ciência</a:t>
            </a:r>
            <a:r>
              <a:rPr lang="en-US" sz="4800" dirty="0">
                <a:solidFill>
                  <a:srgbClr val="08377A"/>
                </a:solidFill>
                <a:latin typeface="Open Sans Extra Bold"/>
              </a:rPr>
              <a:t> de Alimentos e </a:t>
            </a:r>
            <a:r>
              <a:rPr lang="en-US" sz="4800" dirty="0" err="1">
                <a:solidFill>
                  <a:srgbClr val="08377A"/>
                </a:solidFill>
                <a:latin typeface="Open Sans Extra Bold"/>
              </a:rPr>
              <a:t>Nutrição</a:t>
            </a:r>
            <a:endParaRPr lang="en-US" sz="4800" dirty="0">
              <a:solidFill>
                <a:srgbClr val="08377A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42769" y="6702704"/>
            <a:ext cx="8282794" cy="1103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1"/>
              </a:lnSpc>
            </a:pP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Título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 do </a:t>
            </a: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Trabalho</a:t>
            </a:r>
            <a:endParaRPr lang="en-US" sz="66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32844" y="8495627"/>
            <a:ext cx="28302645" cy="20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Open Sans"/>
              </a:rPr>
              <a:t>Nome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Sobrenome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primeiro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autor</a:t>
            </a: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, Nome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Sobrenome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segundo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autor</a:t>
            </a: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, Nome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Sobrenome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terceiro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 autor</a:t>
            </a: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3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2844" y="10529279"/>
            <a:ext cx="28302645" cy="100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1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Instituição de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origem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Instituição de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origem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6000" baseline="30000" dirty="0">
                <a:solidFill>
                  <a:srgbClr val="000000"/>
                </a:solidFill>
                <a:latin typeface="Open Sans"/>
              </a:rPr>
              <a:t>3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Instituição de </a:t>
            </a:r>
            <a:r>
              <a:rPr lang="en-US" sz="6000" dirty="0" err="1">
                <a:solidFill>
                  <a:srgbClr val="000000"/>
                </a:solidFill>
                <a:latin typeface="Open Sans"/>
              </a:rPr>
              <a:t>origem</a:t>
            </a:r>
            <a:r>
              <a:rPr lang="en-US" sz="6000" dirty="0">
                <a:solidFill>
                  <a:srgbClr val="000000"/>
                </a:solidFill>
                <a:latin typeface="Open Sans"/>
              </a:rPr>
              <a:t>...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99723A-0442-AEEE-F933-3BB56DD1984C}"/>
              </a:ext>
            </a:extLst>
          </p:cNvPr>
          <p:cNvSpPr txBox="1"/>
          <p:nvPr/>
        </p:nvSpPr>
        <p:spPr>
          <a:xfrm>
            <a:off x="26791444" y="1550112"/>
            <a:ext cx="5323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Logo da sua instituição</a:t>
            </a:r>
            <a:br>
              <a:rPr lang="pt-BR" sz="6000" dirty="0"/>
            </a:br>
            <a:r>
              <a:rPr lang="pt-BR" sz="6000" dirty="0"/>
              <a:t> aqui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0FA0B377-CDEA-9D5D-8AD6-5553C7821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34" y="1053103"/>
            <a:ext cx="3570686" cy="38563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F06EE8-C7B2-D617-528B-F31CF6309D6F}"/>
              </a:ext>
            </a:extLst>
          </p:cNvPr>
          <p:cNvSpPr txBox="1"/>
          <p:nvPr/>
        </p:nvSpPr>
        <p:spPr>
          <a:xfrm>
            <a:off x="3024877" y="14342269"/>
            <a:ext cx="6927800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Verifique no site as normas para apresentação de banner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59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Open Sans Extra Bold</vt:lpstr>
      <vt:lpstr>Calibri</vt:lpstr>
      <vt:lpstr>Arial</vt:lpstr>
      <vt:lpstr>Open Sans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 Educational Poster (90 × 120 cm)</dc:title>
  <dc:creator>Leticia Santos</dc:creator>
  <cp:lastModifiedBy>Leda Atílio Pita</cp:lastModifiedBy>
  <cp:revision>23</cp:revision>
  <dcterms:created xsi:type="dcterms:W3CDTF">2006-08-16T00:00:00Z</dcterms:created>
  <dcterms:modified xsi:type="dcterms:W3CDTF">2023-04-03T14:50:54Z</dcterms:modified>
  <dc:identifier>DAFb9Qh3S6M</dc:identifier>
</cp:coreProperties>
</file>